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1" r:id="rId4"/>
  </p:sldMasterIdLst>
  <p:notesMasterIdLst>
    <p:notesMasterId r:id="rId14"/>
  </p:notesMasterIdLst>
  <p:handoutMasterIdLst>
    <p:handoutMasterId r:id="rId15"/>
  </p:handoutMasterIdLst>
  <p:sldIdLst>
    <p:sldId id="260" r:id="rId5"/>
    <p:sldId id="263" r:id="rId6"/>
    <p:sldId id="261" r:id="rId7"/>
    <p:sldId id="268" r:id="rId8"/>
    <p:sldId id="262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5E8F9B2-02AC-6F6E-F5B6-AF53ED8A8312}" name="Lauren Weldy (ALLEGIS GROUP HOLDINGS INC)" initials="LW" userId="S::v-laweldy@microsoft.com::63f3cce1-6527-43d1-991c-7e8015c8c70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B9F39B-C848-E310-920F-934D790F8143}" v="435" dt="2026-03-01T10:49:51.437"/>
    <p1510:client id="{3EB27119-C2BA-B1AC-924A-5E6C5E9A98C4}" v="10" dt="2026-03-01T12:05:51.811"/>
    <p1510:client id="{5C42A1E7-3717-D48D-EEFA-0BDA82CD7E7F}" v="584" dt="2026-03-01T11:45:22.334"/>
    <p1510:client id="{9DC039D3-7186-3638-11EB-D5E4ABE29EF6}" v="126" dt="2026-03-01T12:05:20.670"/>
    <p1510:client id="{C6B7D4E4-6217-14AC-379C-73B8EC35B797}" v="2" dt="2026-03-01T11:55:25.779"/>
    <p1510:client id="{EC619D89-5D5B-5A0B-7448-F88F1C9D1E95}" v="5" dt="2026-03-01T11:33:18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FB14B2-CD52-9E84-B3E7-49A90F3A72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DAE5F9-C39F-2ECF-0C06-D0122807D4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3FF85-4E34-4546-B772-76DFA4A6051B}" type="datetimeFigureOut">
              <a:rPr lang="en-US" smtClean="0"/>
              <a:t>3/1/2026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F3243-F9C0-85BE-2E9C-191F612CFE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BE2E3-8654-B63F-B7D6-9549069476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F7180-4EDD-4E08-9775-7398C11D6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43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CC398-6116-4BD2-9FAD-9822FDA158BE}" type="datetimeFigureOut">
              <a:rPr lang="en-US" smtClean="0"/>
              <a:t>3/1/2026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FF46E-6B43-41F9-9272-B566D03A2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40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26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8400" y="2819400"/>
            <a:ext cx="5029200" cy="1295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00000"/>
              </a:lnSpc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400" y="4270248"/>
            <a:ext cx="5029200" cy="685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38570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61514" y="2476500"/>
            <a:ext cx="7868972" cy="1905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2800" dirty="0"/>
            </a:lvl1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74366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CED7D0-671B-7F63-5130-E35828ABE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0668"/>
            <a:ext cx="6932507" cy="113583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22A82A9B-9EBD-0A77-F607-E839D43652B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1999" y="2743200"/>
            <a:ext cx="6932508" cy="3419856"/>
          </a:xfrm>
          <a:noFill/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 marL="5715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200">
                <a:solidFill>
                  <a:schemeClr val="tx1"/>
                </a:solidFill>
              </a:defRPr>
            </a:lvl4pPr>
            <a:lvl5pP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82C81-1CE9-A2E1-1417-0667434DFD2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EFFC3A-D237-7CAA-92EF-DF9B810EB2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7B383-8CF2-6BB2-8F46-605FE9710B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3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9" y="687492"/>
            <a:ext cx="5662508" cy="201761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D26684C-23E4-F6A1-5A03-70AE7BEA7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493" y="687492"/>
            <a:ext cx="4516298" cy="5483016"/>
          </a:xfrm>
          <a:custGeom>
            <a:avLst/>
            <a:gdLst>
              <a:gd name="connsiteX0" fmla="*/ 0 w 4565591"/>
              <a:gd name="connsiteY0" fmla="*/ 0 h 6858000"/>
              <a:gd name="connsiteX1" fmla="*/ 4565591 w 4565591"/>
              <a:gd name="connsiteY1" fmla="*/ 0 h 6858000"/>
              <a:gd name="connsiteX2" fmla="*/ 4565591 w 4565591"/>
              <a:gd name="connsiteY2" fmla="*/ 6858000 h 6858000"/>
              <a:gd name="connsiteX3" fmla="*/ 0 w 45655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5591" h="6858000">
                <a:moveTo>
                  <a:pt x="0" y="0"/>
                </a:moveTo>
                <a:lnTo>
                  <a:pt x="4565591" y="0"/>
                </a:lnTo>
                <a:lnTo>
                  <a:pt x="4565591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7969" r="-57969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41999" y="2997200"/>
            <a:ext cx="5662508" cy="3165856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rabicPeriod"/>
              <a:defRPr sz="1600"/>
            </a:lvl2pPr>
            <a:lvl3pPr marL="800100" indent="-342900">
              <a:buFont typeface="+mj-lt"/>
              <a:buAutoNum type="arabicPeriod"/>
              <a:defRPr sz="1400"/>
            </a:lvl3pPr>
            <a:lvl4pPr marL="1028700" indent="-342900">
              <a:buFont typeface="+mj-lt"/>
              <a:buAutoNum type="arabicPeriod"/>
              <a:defRPr sz="12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7B878F-3C07-D360-EC90-8FEFB87A77C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18733C-68A4-04E1-A968-B5C15E3F7E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E9E97-1DED-CCA3-AF67-F1BAD79A819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35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62EDB1F-A73E-55BD-6BDA-F6497810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8024" y="855636"/>
            <a:ext cx="5796484" cy="10707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A4047690-7015-54CB-752C-C1C7BE42D7C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08024" y="2057400"/>
            <a:ext cx="5798176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71DA00E-F240-EC85-5E2B-4DE591F61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8871" y="6343955"/>
            <a:ext cx="27391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sz="900"/>
          </a:p>
        </p:txBody>
      </p:sp>
      <p:sp>
        <p:nvSpPr>
          <p:cNvPr id="5" name="Date Placeholder 8">
            <a:extLst>
              <a:ext uri="{FF2B5EF4-FFF2-40B4-BE49-F238E27FC236}">
                <a16:creationId xmlns:a16="http://schemas.microsoft.com/office/drawing/2014/main" id="{EED5FCE3-5050-A9AE-69B1-6AAB64B6317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505380" y="6346745"/>
            <a:ext cx="176235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E15DD76-F653-F74F-4DCD-674241F38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50612" y="6343955"/>
            <a:ext cx="3574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50141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85287"/>
            <a:ext cx="4973865" cy="1470228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24600" y="1385287"/>
            <a:ext cx="5181600" cy="3491513"/>
          </a:xfrm>
        </p:spPr>
        <p:txBody>
          <a:bodyPr/>
          <a:lstStyle>
            <a:lvl1pPr indent="0">
              <a:buNone/>
              <a:defRPr/>
            </a:lvl1pPr>
            <a:lvl2pPr indent="0">
              <a:buNone/>
              <a:defRPr/>
            </a:lvl2pPr>
            <a:lvl3pPr indent="0">
              <a:buNone/>
              <a:defRPr/>
            </a:lvl3pPr>
            <a:lvl4pPr indent="0">
              <a:buNone/>
              <a:defRPr/>
            </a:lvl4pPr>
            <a:lvl5pPr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DAA7E-55EA-19E9-ECC7-C74FE582C0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23C363-6C3B-E28D-06F5-AB2EC53D7B8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3258A-CFF4-775F-A29D-30D91D4A50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21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1" y="720333"/>
            <a:ext cx="7208520" cy="575068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4084" y="1600200"/>
            <a:ext cx="5735507" cy="2590800"/>
          </a:xfrm>
        </p:spPr>
        <p:txBody>
          <a:bodyPr/>
          <a:lstStyle>
            <a:lvl1pPr indent="0">
              <a:buNone/>
              <a:defRPr/>
            </a:lvl1pPr>
            <a:lvl2pPr indent="0">
              <a:buNone/>
              <a:defRPr/>
            </a:lvl2pPr>
            <a:lvl3pPr indent="0">
              <a:buNone/>
              <a:defRPr/>
            </a:lvl3pPr>
            <a:lvl4pPr indent="0">
              <a:buNone/>
              <a:defRPr/>
            </a:lvl4pPr>
            <a:lvl5pPr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391C811-7699-F021-4CCB-539ACAD0BB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8871" y="6343955"/>
            <a:ext cx="2739181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8D4E6C4-6819-0DF7-D9C4-34177C161B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785216" y="6343954"/>
            <a:ext cx="22026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58998F3-C99E-11E5-BC33-937A455B2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82179" y="6343955"/>
            <a:ext cx="3574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71439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2" y="1388700"/>
            <a:ext cx="3859262" cy="408358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56010" y="1389134"/>
            <a:ext cx="6357117" cy="4083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56440-14E3-7B9A-D161-08AB10B8DC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8A7CF-81AE-0AC6-B47B-E2C1EA9D9A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578E8-BCF2-BF9D-84B5-AA93D14D0D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31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050111"/>
            <a:ext cx="3425026" cy="3977107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00600" y="1050111"/>
            <a:ext cx="6705601" cy="4940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C54C37D-3064-C3C9-078B-4FC8A705FC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81252" y="6343955"/>
            <a:ext cx="22026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algn="ctr"/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277C0F5-D964-B2D1-0F39-EC17AB074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7097" y="6343955"/>
            <a:ext cx="3574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5146772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8" y="685799"/>
            <a:ext cx="3276601" cy="5477257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48201" y="685800"/>
            <a:ext cx="6858000" cy="5477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77C0F-A50D-ABB1-D91B-F877E2E8297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E0A937-543E-BBB8-39DD-1E9A45291F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8C33EC-C7FC-72B4-C208-8BA6FD4B585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97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8060" y="687494"/>
            <a:ext cx="2618139" cy="201761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A946DA-5AE8-39E2-3ADD-B8F06308C1C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7171" y="687492"/>
            <a:ext cx="7500648" cy="5483013"/>
          </a:xfrm>
          <a:custGeom>
            <a:avLst/>
            <a:gdLst>
              <a:gd name="connsiteX0" fmla="*/ 0 w 8326323"/>
              <a:gd name="connsiteY0" fmla="*/ 0 h 6858000"/>
              <a:gd name="connsiteX1" fmla="*/ 8326323 w 8326323"/>
              <a:gd name="connsiteY1" fmla="*/ 0 h 6858000"/>
              <a:gd name="connsiteX2" fmla="*/ 8326323 w 8326323"/>
              <a:gd name="connsiteY2" fmla="*/ 6858000 h 6858000"/>
              <a:gd name="connsiteX3" fmla="*/ 0 w 832632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6323" h="6858000">
                <a:moveTo>
                  <a:pt x="0" y="0"/>
                </a:moveTo>
                <a:lnTo>
                  <a:pt x="8326323" y="0"/>
                </a:lnTo>
                <a:lnTo>
                  <a:pt x="8326323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5011" r="-15011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89055" y="2983064"/>
            <a:ext cx="2625774" cy="318744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A72B8-D6F1-AF2B-DF03-17FD2A737E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CDF5D5-DF03-873F-A2DA-E5C0EF793F8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0C7DB-FD9D-21A6-66CB-087260FBAF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D909A06-A364-5E3D-6D27-7FAA213C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2" y="694932"/>
            <a:ext cx="10827328" cy="98596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72" y="1830774"/>
            <a:ext cx="10827328" cy="4332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1E58F-1A72-99FC-BFB5-C1A7E18DC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93EAD-9C49-0E73-60D2-E95D760F7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1C29A-9EE1-5B40-D317-4A98FF038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63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2" y="5012268"/>
            <a:ext cx="3953296" cy="112727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8871" y="685800"/>
            <a:ext cx="10827330" cy="3940196"/>
          </a:xfrm>
          <a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4691" b="-9803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56009" y="5012267"/>
            <a:ext cx="6350191" cy="115079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2910-904E-268B-43B3-CAE9F2E4A0F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FEBCC-AB7F-E034-5C1D-1AFF70FC780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1EE381-D50D-08D2-2D1B-9E61241A22B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3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2" y="685800"/>
            <a:ext cx="3953296" cy="112727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56009" y="685800"/>
            <a:ext cx="6350191" cy="115079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8871" y="2212152"/>
            <a:ext cx="10827330" cy="3940196"/>
          </a:xfrm>
          <a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6364" b="-81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51189-9025-E7C1-B611-A7A2BD03B4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EA616-DF83-AFFF-BC05-5AF6783B358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BF149-C859-79EF-0D12-15B124182A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644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9" y="687492"/>
            <a:ext cx="5662508" cy="201761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D26684C-23E4-F6A1-5A03-70AE7BEA7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494" y="687492"/>
            <a:ext cx="4516298" cy="5483016"/>
          </a:xfrm>
          <a:custGeom>
            <a:avLst/>
            <a:gdLst>
              <a:gd name="connsiteX0" fmla="*/ 0 w 4565591"/>
              <a:gd name="connsiteY0" fmla="*/ 0 h 6858000"/>
              <a:gd name="connsiteX1" fmla="*/ 4565591 w 4565591"/>
              <a:gd name="connsiteY1" fmla="*/ 0 h 6858000"/>
              <a:gd name="connsiteX2" fmla="*/ 4565591 w 4565591"/>
              <a:gd name="connsiteY2" fmla="*/ 6858000 h 6858000"/>
              <a:gd name="connsiteX3" fmla="*/ 0 w 45655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5591" h="6858000">
                <a:moveTo>
                  <a:pt x="0" y="0"/>
                </a:moveTo>
                <a:lnTo>
                  <a:pt x="4565591" y="0"/>
                </a:lnTo>
                <a:lnTo>
                  <a:pt x="4565591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7969" r="-57969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41999" y="2997200"/>
            <a:ext cx="5662508" cy="3165856"/>
          </a:xfrm>
        </p:spPr>
        <p:txBody>
          <a:bodyPr>
            <a:normAutofit/>
          </a:bodyPr>
          <a:lstStyle>
            <a:lvl1pPr marL="457200" indent="-457200">
              <a:buFont typeface="+mj-lt"/>
              <a:buNone/>
              <a:defRPr sz="1400"/>
            </a:lvl1pPr>
            <a:lvl2pPr marL="571500" indent="-342900">
              <a:buFont typeface="+mj-lt"/>
              <a:buNone/>
              <a:defRPr sz="1200"/>
            </a:lvl2pPr>
            <a:lvl3pPr marL="800100" indent="-342900">
              <a:buFont typeface="+mj-lt"/>
              <a:buNone/>
              <a:defRPr sz="1100"/>
            </a:lvl3pPr>
            <a:lvl4pPr marL="1028700" indent="-342900">
              <a:buFont typeface="+mj-lt"/>
              <a:buNone/>
              <a:defRPr sz="1050"/>
            </a:lvl4pPr>
            <a:lvl5pPr>
              <a:buFont typeface="+mj-lt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CB16A7-2B91-9487-82EB-D7D5121984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7B84B-FBFC-D589-881E-D4EA9886A3F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3CF0F-496C-B902-B8FD-2D816F5CB7A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31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94" y="687492"/>
            <a:ext cx="6308414" cy="201761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494" y="2997200"/>
            <a:ext cx="6308414" cy="3165856"/>
          </a:xfrm>
        </p:spPr>
        <p:txBody>
          <a:bodyPr>
            <a:normAutofit/>
          </a:bodyPr>
          <a:lstStyle>
            <a:lvl1pPr marL="457200" indent="-457200">
              <a:buFont typeface="+mj-lt"/>
              <a:buNone/>
              <a:defRPr sz="1400"/>
            </a:lvl1pPr>
            <a:lvl2pPr marL="571500" indent="-342900">
              <a:buFont typeface="+mj-lt"/>
              <a:buNone/>
              <a:defRPr sz="1200"/>
            </a:lvl2pPr>
            <a:lvl3pPr marL="800100" indent="-342900">
              <a:buFont typeface="+mj-lt"/>
              <a:buNone/>
              <a:defRPr sz="1100"/>
            </a:lvl3pPr>
            <a:lvl4pPr marL="1028700" indent="-342900">
              <a:buFont typeface="+mj-lt"/>
              <a:buNone/>
              <a:defRPr sz="1050"/>
            </a:lvl4pPr>
            <a:lvl5pPr>
              <a:buFont typeface="+mj-lt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D26684C-23E4-F6A1-5A03-70AE7BEA7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26407" y="687492"/>
            <a:ext cx="3878100" cy="5483016"/>
          </a:xfrm>
          <a:custGeom>
            <a:avLst/>
            <a:gdLst>
              <a:gd name="connsiteX0" fmla="*/ 0 w 4565591"/>
              <a:gd name="connsiteY0" fmla="*/ 0 h 6858000"/>
              <a:gd name="connsiteX1" fmla="*/ 4565591 w 4565591"/>
              <a:gd name="connsiteY1" fmla="*/ 0 h 6858000"/>
              <a:gd name="connsiteX2" fmla="*/ 4565591 w 4565591"/>
              <a:gd name="connsiteY2" fmla="*/ 6858000 h 6858000"/>
              <a:gd name="connsiteX3" fmla="*/ 0 w 45655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5591" h="6858000">
                <a:moveTo>
                  <a:pt x="0" y="0"/>
                </a:moveTo>
                <a:lnTo>
                  <a:pt x="4565591" y="0"/>
                </a:lnTo>
                <a:lnTo>
                  <a:pt x="4565591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5737" r="-75737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D054A-88D2-8AC5-BB55-C59F527695C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85A21E-8763-2E88-7470-09E43DCB775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99C91-F0A3-3A11-A3D6-7F34DD79D69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86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97EDD7B-DE6D-17E5-4381-530004EB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522" y="687494"/>
            <a:ext cx="5662983" cy="1049291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EF6A8B1-A24E-F193-B77A-9876D6702F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8871" y="687492"/>
            <a:ext cx="4452410" cy="5483013"/>
          </a:xfrm>
          <a:custGeom>
            <a:avLst/>
            <a:gdLst>
              <a:gd name="connsiteX0" fmla="*/ 0 w 8326323"/>
              <a:gd name="connsiteY0" fmla="*/ 0 h 6858000"/>
              <a:gd name="connsiteX1" fmla="*/ 8326323 w 8326323"/>
              <a:gd name="connsiteY1" fmla="*/ 0 h 6858000"/>
              <a:gd name="connsiteX2" fmla="*/ 8326323 w 8326323"/>
              <a:gd name="connsiteY2" fmla="*/ 6858000 h 6858000"/>
              <a:gd name="connsiteX3" fmla="*/ 0 w 832632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6323" h="6858000">
                <a:moveTo>
                  <a:pt x="0" y="0"/>
                </a:moveTo>
                <a:lnTo>
                  <a:pt x="8326323" y="0"/>
                </a:lnTo>
                <a:lnTo>
                  <a:pt x="8326323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9518" r="-59518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 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676FB4F-B64E-DCC7-1309-42D58F28DB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41522" y="2053560"/>
            <a:ext cx="5671607" cy="411694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F20DA-AED3-283F-9A9E-1F1BCED1D04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F5FD8-373C-BC99-B74A-71C2F138E47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C579E-F3C4-55B0-6D77-9FEBF71C56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162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97EDD7B-DE6D-17E5-4381-530004EB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869" y="687494"/>
            <a:ext cx="6318225" cy="1049291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676FB4F-B64E-DCC7-1309-42D58F28DB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8871" y="2053560"/>
            <a:ext cx="6327847" cy="411694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EF6A8B1-A24E-F193-B77A-9876D6702F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07542" y="687492"/>
            <a:ext cx="3805587" cy="5483013"/>
          </a:xfrm>
          <a:custGeom>
            <a:avLst/>
            <a:gdLst>
              <a:gd name="connsiteX0" fmla="*/ 0 w 8326323"/>
              <a:gd name="connsiteY0" fmla="*/ 0 h 6858000"/>
              <a:gd name="connsiteX1" fmla="*/ 8326323 w 8326323"/>
              <a:gd name="connsiteY1" fmla="*/ 0 h 6858000"/>
              <a:gd name="connsiteX2" fmla="*/ 8326323 w 8326323"/>
              <a:gd name="connsiteY2" fmla="*/ 6858000 h 6858000"/>
              <a:gd name="connsiteX3" fmla="*/ 0 w 832632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6323" h="6858000">
                <a:moveTo>
                  <a:pt x="0" y="0"/>
                </a:moveTo>
                <a:lnTo>
                  <a:pt x="8326323" y="0"/>
                </a:lnTo>
                <a:lnTo>
                  <a:pt x="8326323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7197" r="-67197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FC07B-DBB3-6713-7446-1CB062A175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CE356-8F45-9528-A1A3-57FFB6F123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DD9CF-D579-D07B-C24D-5A89B1A420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995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1" y="3880757"/>
            <a:ext cx="2978729" cy="228230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8871" y="732115"/>
            <a:ext cx="10827329" cy="2711216"/>
          </a:xfrm>
          <a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4535" b="-3999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22370" y="3880758"/>
            <a:ext cx="7404607" cy="22823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808D1-FDEB-C4DA-A78C-86E9E878FF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DC3112-C844-AF9C-BD29-9F54BFB4BEA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53455F-03AC-59D9-5F32-49E6590DEC4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720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2" y="685800"/>
            <a:ext cx="3443498" cy="233045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13267" y="685800"/>
            <a:ext cx="6892933" cy="233045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DB92F6E-55FC-C88B-734D-26D3B9923E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8871" y="3636524"/>
            <a:ext cx="10827329" cy="2513999"/>
          </a:xfrm>
          <a:custGeom>
            <a:avLst/>
            <a:gdLst>
              <a:gd name="connsiteX0" fmla="*/ 0 w 12192000"/>
              <a:gd name="connsiteY0" fmla="*/ 0 h 3221477"/>
              <a:gd name="connsiteX1" fmla="*/ 12192000 w 12192000"/>
              <a:gd name="connsiteY1" fmla="*/ 0 h 3221477"/>
              <a:gd name="connsiteX2" fmla="*/ 12192000 w 12192000"/>
              <a:gd name="connsiteY2" fmla="*/ 3221477 h 3221477"/>
              <a:gd name="connsiteX3" fmla="*/ 0 w 12192000"/>
              <a:gd name="connsiteY3" fmla="*/ 3221477 h 322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21477">
                <a:moveTo>
                  <a:pt x="0" y="0"/>
                </a:moveTo>
                <a:lnTo>
                  <a:pt x="12192000" y="0"/>
                </a:lnTo>
                <a:lnTo>
                  <a:pt x="12192000" y="3221477"/>
                </a:lnTo>
                <a:lnTo>
                  <a:pt x="0" y="3221477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4491" b="-49353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1176D-6F59-6E6F-1B64-88FAB9F6DCC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D15A84-35DF-61C1-E0CD-9C9F5E85A15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D8B36-4FE1-E52B-160B-145190055FA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7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949F66-F66B-FD13-D580-BAAF491A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1" y="685800"/>
            <a:ext cx="10827330" cy="98596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6F64025-FA05-CC42-8294-F944BC95DD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8871" y="1830774"/>
            <a:ext cx="6560129" cy="4332284"/>
          </a:xfrm>
          <a:custGeom>
            <a:avLst/>
            <a:gdLst>
              <a:gd name="connsiteX0" fmla="*/ 0 w 6460672"/>
              <a:gd name="connsiteY0" fmla="*/ 0 h 5029200"/>
              <a:gd name="connsiteX1" fmla="*/ 6460672 w 6460672"/>
              <a:gd name="connsiteY1" fmla="*/ 0 h 5029200"/>
              <a:gd name="connsiteX2" fmla="*/ 6460672 w 6460672"/>
              <a:gd name="connsiteY2" fmla="*/ 5029200 h 5029200"/>
              <a:gd name="connsiteX3" fmla="*/ 0 w 6460672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60672" h="5029200">
                <a:moveTo>
                  <a:pt x="0" y="0"/>
                </a:moveTo>
                <a:lnTo>
                  <a:pt x="6460672" y="0"/>
                </a:lnTo>
                <a:lnTo>
                  <a:pt x="6460672" y="5029200"/>
                </a:lnTo>
                <a:lnTo>
                  <a:pt x="0" y="502920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731" r="-8731"/>
            </a:stretch>
          </a:blip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/>
            </a:lvl1pPr>
          </a:lstStyle>
          <a:p>
            <a:pPr marL="0" lvl="0" indent="0">
              <a:buNone/>
            </a:pPr>
            <a:r>
              <a:rPr lang="en-US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48599" y="1830773"/>
            <a:ext cx="3657601" cy="43322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C74D3-4953-87AB-DEFD-DAE552B32F2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4D3FF-FC3B-DF81-D68A-C24A7A51E7F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1B140-6B27-A9E5-686F-E0A1260B13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788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949F66-F66B-FD13-D580-BAAF491A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1" y="685800"/>
            <a:ext cx="10827330" cy="98596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6F64025-FA05-CC42-8294-F944BC95DD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8871" y="1830774"/>
            <a:ext cx="5112329" cy="4332284"/>
          </a:xfrm>
          <a:custGeom>
            <a:avLst/>
            <a:gdLst>
              <a:gd name="connsiteX0" fmla="*/ 0 w 6460672"/>
              <a:gd name="connsiteY0" fmla="*/ 0 h 5029200"/>
              <a:gd name="connsiteX1" fmla="*/ 6460672 w 6460672"/>
              <a:gd name="connsiteY1" fmla="*/ 0 h 5029200"/>
              <a:gd name="connsiteX2" fmla="*/ 6460672 w 6460672"/>
              <a:gd name="connsiteY2" fmla="*/ 5029200 h 5029200"/>
              <a:gd name="connsiteX3" fmla="*/ 0 w 6460672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60672" h="5029200">
                <a:moveTo>
                  <a:pt x="0" y="0"/>
                </a:moveTo>
                <a:lnTo>
                  <a:pt x="6460672" y="0"/>
                </a:lnTo>
                <a:lnTo>
                  <a:pt x="6460672" y="5029200"/>
                </a:lnTo>
                <a:lnTo>
                  <a:pt x="0" y="502920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5363" r="-25363"/>
            </a:stretch>
          </a:blip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/>
            </a:lvl1pPr>
          </a:lstStyle>
          <a:p>
            <a:pPr marL="0" lvl="0" indent="0">
              <a:buNone/>
            </a:pPr>
            <a:r>
              <a:rPr lang="en-US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62821" y="1830773"/>
            <a:ext cx="5143379" cy="43322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CDA6C-1820-A056-2B4A-240B4D831E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3D0EB-A6DA-C46E-D18F-B61C44EF042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B683A-634D-19CA-3758-07887799DC4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7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071529"/>
            <a:ext cx="5257800" cy="1981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257800"/>
            <a:ext cx="5257800" cy="785528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886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1" y="685800"/>
            <a:ext cx="4274130" cy="1269482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8871" y="2173850"/>
            <a:ext cx="4274130" cy="3963682"/>
          </a:xfrm>
          <a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473" r="-32473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73333" y="685800"/>
            <a:ext cx="5932867" cy="5477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79C85-F436-B8CC-25B1-1484A2E6D9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0E5895-9C3C-E2ED-0696-017C51EB8F1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10E32-BBC0-38C8-4A92-51464FFB2E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981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63" y="687493"/>
            <a:ext cx="6724438" cy="1446108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A946DA-5AE8-39E2-3ADD-B8F06308C1C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8871" y="687492"/>
            <a:ext cx="3435929" cy="5483016"/>
          </a:xfrm>
          <a:custGeom>
            <a:avLst/>
            <a:gdLst>
              <a:gd name="connsiteX0" fmla="*/ 0 w 8326323"/>
              <a:gd name="connsiteY0" fmla="*/ 0 h 6858000"/>
              <a:gd name="connsiteX1" fmla="*/ 8326323 w 8326323"/>
              <a:gd name="connsiteY1" fmla="*/ 0 h 6858000"/>
              <a:gd name="connsiteX2" fmla="*/ 8326323 w 8326323"/>
              <a:gd name="connsiteY2" fmla="*/ 6858000 h 6858000"/>
              <a:gd name="connsiteX3" fmla="*/ 0 w 832632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6323" h="6858000">
                <a:moveTo>
                  <a:pt x="0" y="0"/>
                </a:moveTo>
                <a:lnTo>
                  <a:pt x="8326323" y="0"/>
                </a:lnTo>
                <a:lnTo>
                  <a:pt x="8326323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1918" r="-91918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83374" y="2419354"/>
            <a:ext cx="6714213" cy="374370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34C21-9AE9-F631-7C47-0FF6C594276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D4C698-492C-2FAD-95DB-969CC69A60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39C1F-4C6E-483B-915F-317EFA8BE9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434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687493"/>
            <a:ext cx="7379174" cy="1446108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8871" y="2419354"/>
            <a:ext cx="7367953" cy="374370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A946DA-5AE8-39E2-3ADD-B8F06308C1C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24022" y="687492"/>
            <a:ext cx="2789107" cy="5483016"/>
          </a:xfrm>
          <a:custGeom>
            <a:avLst/>
            <a:gdLst>
              <a:gd name="connsiteX0" fmla="*/ 0 w 8326323"/>
              <a:gd name="connsiteY0" fmla="*/ 0 h 6858000"/>
              <a:gd name="connsiteX1" fmla="*/ 8326323 w 8326323"/>
              <a:gd name="connsiteY1" fmla="*/ 0 h 6858000"/>
              <a:gd name="connsiteX2" fmla="*/ 8326323 w 8326323"/>
              <a:gd name="connsiteY2" fmla="*/ 6858000 h 6858000"/>
              <a:gd name="connsiteX3" fmla="*/ 0 w 832632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6323" h="6858000">
                <a:moveTo>
                  <a:pt x="0" y="0"/>
                </a:moveTo>
                <a:lnTo>
                  <a:pt x="8326323" y="0"/>
                </a:lnTo>
                <a:lnTo>
                  <a:pt x="8326323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24830" r="-12483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1B279-14F8-811B-68AF-FDEBF89CFB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87AEB-2562-14F9-A50E-AD7A31F76A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BBF552-6277-D4E7-9B98-D4080873F7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903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B3EC321-CEEB-C816-CF10-03F0A527D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218" y="687493"/>
            <a:ext cx="7758911" cy="988908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7494" y="687492"/>
            <a:ext cx="2360507" cy="5483016"/>
          </a:xfrm>
          <a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56574" r="-156574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  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0F80EB41-3C35-A1B2-916F-477D2FDBA78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54218" y="1953528"/>
            <a:ext cx="7750288" cy="4209527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734294-24E0-2032-5C49-55BAB969D42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22AC9E-77BC-1AD2-8EB8-923CDF4BBE0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A8A83-D457-8B0A-7A32-F95024D8D58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788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B3EC321-CEEB-C816-CF10-03F0A527D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31" y="687493"/>
            <a:ext cx="8424453" cy="988908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0F80EB41-3C35-A1B2-916F-477D2FDBA78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8871" y="1953528"/>
            <a:ext cx="8415090" cy="4209527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69355" y="687492"/>
            <a:ext cx="1722308" cy="5483016"/>
          </a:xfrm>
          <a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3120" r="-23312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 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63ABC3-6B6D-93A5-5D5C-31E2D53D3F4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7FF304-5BE8-9322-A906-1705F80BA2A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9EE94-4C42-847B-A24C-BB0C72B4D29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076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2" y="685800"/>
            <a:ext cx="2855064" cy="29726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8870" y="3942324"/>
            <a:ext cx="2855065" cy="2206578"/>
          </a:xfrm>
          <a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733" r="-18733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54267" y="687492"/>
            <a:ext cx="7348626" cy="54830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D4A13-0539-3541-39AF-1B480EBA2F2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ACC0E-954E-D09D-5796-336CDFE59B7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00B6B-DAF9-BF70-8202-C26BBB5E743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456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6CE28-2F47-41A4-DF25-8AEC2F9F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2" y="5027214"/>
            <a:ext cx="7620000" cy="1135842"/>
          </a:xfrm>
        </p:spPr>
        <p:txBody>
          <a:bodyPr anchor="t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7B16B5-93A5-3ACF-80AB-6B1967DD6DE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8872" y="2743201"/>
            <a:ext cx="5638800" cy="2284013"/>
          </a:xfrm>
        </p:spPr>
        <p:txBody>
          <a:bodyPr anchor="b"/>
          <a:lstStyle>
            <a:lvl1pPr marL="0" indent="0">
              <a:buNone/>
              <a:defRPr sz="13800"/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6267011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600" y="4800600"/>
            <a:ext cx="5943600" cy="1388534"/>
          </a:xfrm>
        </p:spPr>
        <p:txBody>
          <a:bodyPr vert="horz" lIns="91440" tIns="45720" rIns="91440" bIns="45720" rtlCol="0" anchor="t">
            <a:normAutofit/>
          </a:bodyPr>
          <a:lstStyle>
            <a:lvl1pPr algn="r">
              <a:lnSpc>
                <a:spcPct val="110000"/>
              </a:lnSpc>
              <a:defRPr lang="en-US" sz="2000" dirty="0">
                <a:latin typeface="+mn-lt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1" y="1676400"/>
            <a:ext cx="5943600" cy="31242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lnSpc>
                <a:spcPct val="90000"/>
              </a:lnSpc>
              <a:buNone/>
              <a:defRPr lang="en-US" sz="13800" b="0" dirty="0">
                <a:latin typeface="+mj-lt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1429174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804" y="4191001"/>
            <a:ext cx="8470392" cy="1762537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lang="en-US" sz="2000" b="0" kern="1200" cap="all" spc="6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860804" y="694935"/>
            <a:ext cx="8470392" cy="3496065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138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00386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39147" y="1830774"/>
            <a:ext cx="9113707" cy="319644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lnSpc>
                <a:spcPct val="90000"/>
              </a:lnSpc>
              <a:buNone/>
              <a:defRPr lang="en-US" sz="4000" b="0" cap="all" spc="600" baseline="0" dirty="0">
                <a:ea typeface="+mj-ea"/>
                <a:cs typeface="+mj-cs"/>
              </a:defRPr>
            </a:lvl1pPr>
            <a:lvl2pPr marL="228600" indent="0" algn="ctr">
              <a:lnSpc>
                <a:spcPct val="90000"/>
              </a:lnSpc>
              <a:buNone/>
              <a:defRPr lang="en-US" sz="2000" dirty="0"/>
            </a:lvl2pPr>
            <a:lvl3pPr marL="457200" indent="0" algn="ctr">
              <a:lnSpc>
                <a:spcPct val="90000"/>
              </a:lnSpc>
              <a:buNone/>
              <a:defRPr lang="en-US" sz="2000" dirty="0"/>
            </a:lvl3pPr>
            <a:lvl4pPr marL="685800" indent="0" algn="ctr">
              <a:lnSpc>
                <a:spcPct val="90000"/>
              </a:lnSpc>
              <a:buNone/>
              <a:defRPr lang="en-US" sz="2000" dirty="0"/>
            </a:lvl4pPr>
            <a:lvl5pPr marL="914400" indent="0" algn="ctr">
              <a:lnSpc>
                <a:spcPct val="90000"/>
              </a:lnSpc>
              <a:buNone/>
              <a:defRPr lang="en-US" sz="2000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873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0326112-1BD1-F5C0-ED77-E41EEFB03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870" y="1142999"/>
            <a:ext cx="4807529" cy="318863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8300B8C-A996-EF72-0213-6F8F90333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870" y="4560236"/>
            <a:ext cx="4807529" cy="785528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91098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8871" y="1325691"/>
            <a:ext cx="7169728" cy="483736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4000" b="0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>
              <a:lnSpc>
                <a:spcPct val="90000"/>
              </a:lnSpc>
              <a:buNone/>
              <a:defRPr lang="en-US" sz="4000" b="0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>
              <a:lnSpc>
                <a:spcPct val="90000"/>
              </a:lnSpc>
              <a:buNone/>
              <a:defRPr lang="en-US" sz="4000" b="0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>
              <a:lnSpc>
                <a:spcPct val="90000"/>
              </a:lnSpc>
              <a:buNone/>
              <a:defRPr lang="en-US" sz="4000" b="0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914400" indent="0">
              <a:lnSpc>
                <a:spcPct val="90000"/>
              </a:lnSpc>
              <a:buNone/>
              <a:defRPr lang="en-US" sz="4000" b="0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90131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A9D377F-07AE-65AF-821F-A5C0F12804B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8871" y="720332"/>
            <a:ext cx="6702552" cy="430688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lang="en-US" sz="4000" b="0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>
              <a:lnSpc>
                <a:spcPct val="90000"/>
              </a:lnSpc>
              <a:buNone/>
              <a:defRPr lang="en-US" sz="4000" b="0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>
              <a:lnSpc>
                <a:spcPct val="90000"/>
              </a:lnSpc>
              <a:buNone/>
              <a:defRPr lang="en-US" sz="4000" b="0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>
              <a:lnSpc>
                <a:spcPct val="90000"/>
              </a:lnSpc>
              <a:buNone/>
              <a:defRPr lang="en-US" sz="4000" b="0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914400" indent="0">
              <a:lnSpc>
                <a:spcPct val="90000"/>
              </a:lnSpc>
              <a:buNone/>
              <a:defRPr lang="en-US" sz="4000" b="0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41688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5400" y="5440680"/>
            <a:ext cx="6400800" cy="640080"/>
          </a:xfrm>
        </p:spPr>
        <p:txBody>
          <a:bodyPr anchor="ctr">
            <a:normAutofit/>
          </a:bodyPr>
          <a:lstStyle>
            <a:lvl1pPr algn="r">
              <a:lnSpc>
                <a:spcPct val="120000"/>
              </a:lnSpc>
              <a:defRPr sz="1600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05400" y="1600200"/>
            <a:ext cx="6400800" cy="3332480"/>
          </a:xfrm>
        </p:spPr>
        <p:txBody>
          <a:bodyPr anchor="b">
            <a:normAutofit/>
          </a:bodyPr>
          <a:lstStyle>
            <a:lvl1pPr marL="164592" indent="-164592" algn="r">
              <a:lnSpc>
                <a:spcPct val="100000"/>
              </a:lnSpc>
              <a:spcBef>
                <a:spcPts val="0"/>
              </a:spcBef>
              <a:buNone/>
              <a:defRPr sz="4800">
                <a:latin typeface="+mj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29104863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A93739-F149-35A6-ADA9-A0193DD6D4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872" y="5440354"/>
            <a:ext cx="5102352" cy="669472"/>
          </a:xfrm>
        </p:spPr>
        <p:txBody>
          <a:bodyPr anchor="ctr"/>
          <a:lstStyle>
            <a:lvl1pPr>
              <a:lnSpc>
                <a:spcPct val="120000"/>
              </a:lnSpc>
              <a:defRPr sz="1600" spc="0" baseline="0"/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8872" y="914400"/>
            <a:ext cx="5102352" cy="420624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>
                <a:latin typeface="+mj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2548248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943EF64-B72A-842D-443E-85E51FB9C0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5600" y="4602480"/>
            <a:ext cx="6400800" cy="640080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1600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0648D1EC-4439-0A29-775B-BBF446B5FE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6850" y="1143000"/>
            <a:ext cx="9258300" cy="2951480"/>
          </a:xfrm>
        </p:spPr>
        <p:txBody>
          <a:bodyPr anchor="b">
            <a:normAutofit/>
          </a:bodyPr>
          <a:lstStyle>
            <a:lvl1pPr marL="164592" indent="-164592" algn="ctr">
              <a:lnSpc>
                <a:spcPct val="100000"/>
              </a:lnSpc>
              <a:spcBef>
                <a:spcPts val="0"/>
              </a:spcBef>
              <a:buNone/>
              <a:defRPr sz="4800">
                <a:latin typeface="+mj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9709600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948E0A-DAAD-770F-21DF-99504CDB6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1" y="694932"/>
            <a:ext cx="10827330" cy="98596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27D5A5-84C3-7EDE-A8EB-2DE057DE46A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86122" y="2057399"/>
            <a:ext cx="5140007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4150AE-A7C6-D328-35D7-F5B840930E3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65872" y="2057399"/>
            <a:ext cx="5140328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A833E-541C-85C6-BF1E-EC605C8F4B3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C70C3-D6A0-EE88-649F-33534359824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95649-E940-A4B1-5901-B56C3AF3CD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41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B7E0276-8109-589D-7633-DD4218D7A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0" y="694932"/>
            <a:ext cx="10827329" cy="98596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870" y="1954766"/>
            <a:ext cx="514741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5774" y="1954766"/>
            <a:ext cx="5141914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68456CB-E141-4FD9-87C3-ECEBF8A7D9A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80459" y="2788468"/>
            <a:ext cx="5145670" cy="3388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48C7E4C7-BE12-E106-3871-9FD922E346B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65871" y="2788468"/>
            <a:ext cx="5140177" cy="3388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0D6F2-E303-8711-DD86-38797649A73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3E9AFB-293B-FDFA-726C-92E53E70E9A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AF8AA-F8D4-60EA-F11A-6775234BA52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965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A025B8-8BA0-89AA-4360-51FBAF2B2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2" y="694932"/>
            <a:ext cx="10827328" cy="98596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59BD1-7576-196A-D571-FD57E7190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84E8B1-4F38-9B1B-6424-6BC2452D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4E196-21CE-CE9F-7563-03912CCB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392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B9ECF3-58F8-D0BC-147E-E4CFB4923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939631-83CC-B848-B327-B33DAF5AF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0C40-BA47-C8B9-46F3-E3616FAC2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886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3962398" cy="161618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590800"/>
            <a:ext cx="3962399" cy="357225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685800"/>
            <a:ext cx="6371491" cy="546812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6206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8619" y="609601"/>
            <a:ext cx="5447581" cy="376832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8618" y="4662326"/>
            <a:ext cx="5447582" cy="1586073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8871" y="609600"/>
            <a:ext cx="4935358" cy="5638800"/>
          </a:xfrm>
          <a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202" r="-5020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274772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1" y="685800"/>
            <a:ext cx="4242643" cy="1624931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679" y="2826137"/>
            <a:ext cx="4230787" cy="3336920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340483" y="698756"/>
            <a:ext cx="6165717" cy="5442639"/>
          </a:xfrm>
          <a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8837" r="-28837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327748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1" y="685800"/>
            <a:ext cx="5417129" cy="1819664"/>
          </a:xfr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8871" y="3276599"/>
            <a:ext cx="10827329" cy="2886457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79F71-BB04-AC80-5A43-4718DF5050B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1D9A8-162F-30DE-21D0-F531C2AC38B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03FBD-DD44-33D2-4C38-3C6BF9FB5E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45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1" y="706305"/>
            <a:ext cx="6370507" cy="1842020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8871" y="2701660"/>
            <a:ext cx="6370507" cy="232555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9DDBCCE-CCAB-448A-1E13-595ADE9E2A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81252" y="6343955"/>
            <a:ext cx="22026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 algn="ctr"/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C093BF-07F3-517D-599F-4A80C3D44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7097" y="6343955"/>
            <a:ext cx="3574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95920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871" y="529496"/>
            <a:ext cx="10827330" cy="9906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871" y="5337048"/>
            <a:ext cx="10827329" cy="98755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16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3C616236-6C34-2AB3-9A30-9F0CB3F4E1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8871" y="2019299"/>
            <a:ext cx="10827330" cy="2819402"/>
          </a:xfrm>
          <a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1622" b="-471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359772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4600" y="609600"/>
            <a:ext cx="5188529" cy="49530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8504" y="5867400"/>
            <a:ext cx="5188529" cy="3775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A3E0057A-BBE1-599B-C438-DC65F96145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8871" y="609600"/>
            <a:ext cx="4935358" cy="5638800"/>
          </a:xfrm>
          <a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202" r="-5020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205500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450" y="4038601"/>
            <a:ext cx="6587550" cy="22098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038601"/>
            <a:ext cx="3657600" cy="220979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lang="en-US" sz="16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8870" y="609598"/>
            <a:ext cx="10827330" cy="2819402"/>
          </a:xfrm>
          <a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6486" b="-32326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545483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61514" y="2476500"/>
            <a:ext cx="7868972" cy="1905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2800" dirty="0"/>
            </a:lvl1pPr>
          </a:lstStyle>
          <a:p>
            <a:pPr lvl="0"/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359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1" y="694938"/>
            <a:ext cx="10825637" cy="7920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872" y="1676400"/>
            <a:ext cx="10825636" cy="4486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D7982C74-1A7B-1EF6-C767-EC1102B8BC05}"/>
              </a:ext>
            </a:extLst>
          </p:cNvPr>
          <p:cNvSpPr/>
          <p:nvPr/>
        </p:nvSpPr>
        <p:spPr>
          <a:xfrm>
            <a:off x="11504507" y="0"/>
            <a:ext cx="687493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1C58F15E-3B29-FA0D-33D1-930904DB63AC}"/>
              </a:ext>
            </a:extLst>
          </p:cNvPr>
          <p:cNvSpPr/>
          <p:nvPr userDrawn="1"/>
        </p:nvSpPr>
        <p:spPr>
          <a:xfrm>
            <a:off x="11504507" y="0"/>
            <a:ext cx="687493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ACE51C6-D285-36B9-E05D-34304BF86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93929" y="6343955"/>
            <a:ext cx="22026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3C65791-CE33-6F98-64A9-9C6803567D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8871" y="6343955"/>
            <a:ext cx="27391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C4E2BDE-BF41-53AE-AAF9-E1E0BE6AB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7097" y="6343955"/>
            <a:ext cx="3574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900">
                <a:solidFill>
                  <a:schemeClr val="tx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91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  <p:sldLayoutId id="2147484023" r:id="rId12"/>
    <p:sldLayoutId id="2147484024" r:id="rId13"/>
    <p:sldLayoutId id="2147484025" r:id="rId14"/>
    <p:sldLayoutId id="2147484026" r:id="rId15"/>
    <p:sldLayoutId id="2147484027" r:id="rId16"/>
    <p:sldLayoutId id="2147484028" r:id="rId17"/>
    <p:sldLayoutId id="2147484029" r:id="rId18"/>
    <p:sldLayoutId id="2147484030" r:id="rId19"/>
    <p:sldLayoutId id="2147484031" r:id="rId20"/>
    <p:sldLayoutId id="2147484032" r:id="rId21"/>
    <p:sldLayoutId id="2147484033" r:id="rId22"/>
    <p:sldLayoutId id="2147484034" r:id="rId23"/>
    <p:sldLayoutId id="2147484035" r:id="rId24"/>
    <p:sldLayoutId id="2147484036" r:id="rId25"/>
    <p:sldLayoutId id="2147484037" r:id="rId26"/>
    <p:sldLayoutId id="2147484038" r:id="rId27"/>
    <p:sldLayoutId id="2147484039" r:id="rId28"/>
    <p:sldLayoutId id="2147484040" r:id="rId29"/>
    <p:sldLayoutId id="2147484041" r:id="rId30"/>
    <p:sldLayoutId id="2147484042" r:id="rId31"/>
    <p:sldLayoutId id="2147484043" r:id="rId32"/>
    <p:sldLayoutId id="2147484044" r:id="rId33"/>
    <p:sldLayoutId id="2147484045" r:id="rId34"/>
    <p:sldLayoutId id="2147484046" r:id="rId35"/>
    <p:sldLayoutId id="2147484047" r:id="rId36"/>
    <p:sldLayoutId id="2147484048" r:id="rId37"/>
    <p:sldLayoutId id="2147484049" r:id="rId38"/>
    <p:sldLayoutId id="2147484050" r:id="rId39"/>
    <p:sldLayoutId id="2147484051" r:id="rId40"/>
    <p:sldLayoutId id="2147484052" r:id="rId41"/>
    <p:sldLayoutId id="2147484053" r:id="rId42"/>
    <p:sldLayoutId id="2147484054" r:id="rId43"/>
    <p:sldLayoutId id="2147484055" r:id="rId44"/>
    <p:sldLayoutId id="2147484056" r:id="rId45"/>
    <p:sldLayoutId id="2147484057" r:id="rId46"/>
    <p:sldLayoutId id="2147484058" r:id="rId47"/>
    <p:sldLayoutId id="2147484059" r:id="rId48"/>
    <p:sldLayoutId id="2147484060" r:id="rId49"/>
    <p:sldLayoutId id="2147484061" r:id="rId50"/>
    <p:sldLayoutId id="2147484062" r:id="rId51"/>
    <p:sldLayoutId id="2147484063" r:id="rId52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0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7" orient="horz" pos="2160" userDrawn="1">
          <p15:clr>
            <a:srgbClr val="F26B43"/>
          </p15:clr>
        </p15:guide>
        <p15:guide id="28" pos="3840" userDrawn="1">
          <p15:clr>
            <a:srgbClr val="F26B43"/>
          </p15:clr>
        </p15:guide>
        <p15:guide id="29" pos="7296" userDrawn="1">
          <p15:clr>
            <a:srgbClr val="F26B43"/>
          </p15:clr>
        </p15:guide>
        <p15:guide id="30" pos="3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freepngimg.com/png/23336-dragon-ball-goku-transparent-imag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872FD-7E92-C3C8-5956-A6C415482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1FB9CD-CBF7-C634-8B2F-5E2490FDF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8400" y="2819400"/>
            <a:ext cx="5029200" cy="1295400"/>
          </a:xfrm>
        </p:spPr>
        <p:txBody>
          <a:bodyPr>
            <a:normAutofit fontScale="90000"/>
          </a:bodyPr>
          <a:lstStyle/>
          <a:p>
            <a:r>
              <a:rPr lang="en-US"/>
              <a:t>Lockup - Sword Hackathon Challenge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8319D33-1EDC-2FD6-1393-613ECEB01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400" y="4270248"/>
            <a:ext cx="5029200" cy="685800"/>
          </a:xfrm>
        </p:spPr>
        <p:txBody>
          <a:bodyPr>
            <a:normAutofit/>
          </a:bodyPr>
          <a:lstStyle/>
          <a:p>
            <a:r>
              <a:rPr lang="en-US"/>
              <a:t>Developed and Presented by Ash Jewell, Adam Rowe &amp; Archie Houghton</a:t>
            </a:r>
          </a:p>
        </p:txBody>
      </p:sp>
    </p:spTree>
    <p:extLst>
      <p:ext uri="{BB962C8B-B14F-4D97-AF65-F5344CB8AC3E}">
        <p14:creationId xmlns:p14="http://schemas.microsoft.com/office/powerpoint/2010/main" val="2329614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836F-AE41-7662-629F-42D0161A0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What does this genre suffer from?</a:t>
            </a:r>
          </a:p>
        </p:txBody>
      </p:sp>
    </p:spTree>
    <p:extLst>
      <p:ext uri="{BB962C8B-B14F-4D97-AF65-F5344CB8AC3E}">
        <p14:creationId xmlns:p14="http://schemas.microsoft.com/office/powerpoint/2010/main" val="3667410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6884BA8-2AEB-8DF9-C9C2-566A25D0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0668"/>
            <a:ext cx="6932507" cy="1135838"/>
          </a:xfrm>
        </p:spPr>
        <p:txBody>
          <a:bodyPr anchor="b">
            <a:normAutofit/>
          </a:bodyPr>
          <a:lstStyle/>
          <a:p>
            <a:r>
              <a:rPr lang="en-US"/>
              <a:t>What is Lockup?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A134302-D314-B443-5EAE-0DCC6966A9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1999" y="2743200"/>
            <a:ext cx="6932508" cy="34198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285750">
              <a:buFont typeface="Calibri" panose="020B0604020202020204" pitchFamily="34" charset="0"/>
              <a:buChar char="-"/>
            </a:pPr>
            <a:r>
              <a:rPr lang="en-US" sz="2400"/>
              <a:t>The main trope of escape games having you attempt to breach captivity and 'escape'.</a:t>
            </a:r>
            <a:endParaRPr lang="en-US"/>
          </a:p>
          <a:p>
            <a:pPr marL="514350" indent="-285750">
              <a:buFont typeface="Calibri" panose="020B0604020202020204" pitchFamily="34" charset="0"/>
              <a:buChar char="-"/>
            </a:pPr>
            <a:r>
              <a:rPr lang="en-US" sz="2400"/>
              <a:t>We are choosing to subvert this by flipping the script; you lock yourself in to escape from those coming after you</a:t>
            </a:r>
          </a:p>
          <a:p>
            <a:pPr marL="514350" indent="-285750">
              <a:buFont typeface="Calibri" panose="020B0604020202020204" pitchFamily="34" charset="0"/>
              <a:buChar char="-"/>
            </a:pPr>
            <a:endParaRPr lang="en-US"/>
          </a:p>
          <a:p>
            <a:pPr marL="514350" indent="-285750">
              <a:buFont typeface="Calibri" panose="020B0604020202020204" pitchFamily="34" charset="0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78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CAFA6-B24A-DECD-74F2-1849B3B8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VR?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B6044-CB5A-B546-D6DC-4AC19614FF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VR is a rapidly growing industry that is becoming more accessible everyday with dropping prices and relatively easy to understand development tools.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52547-9E4C-45F4-FFAA-577DD08E1A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pic>
        <p:nvPicPr>
          <p:cNvPr id="5" name="Picture 4" descr="Line Chart Going Up">
            <a:extLst>
              <a:ext uri="{FF2B5EF4-FFF2-40B4-BE49-F238E27FC236}">
                <a16:creationId xmlns:a16="http://schemas.microsoft.com/office/drawing/2014/main" id="{29E90782-90AD-E103-597B-DF337180D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40413" y="374430"/>
            <a:ext cx="3317329" cy="252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96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7B5B38B-43C8-1301-1183-D346917FE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176" y="111843"/>
            <a:ext cx="6587550" cy="2209800"/>
          </a:xfrm>
        </p:spPr>
        <p:txBody>
          <a:bodyPr anchor="t">
            <a:normAutofit/>
          </a:bodyPr>
          <a:lstStyle/>
          <a:p>
            <a:r>
              <a:rPr lang="en-US"/>
              <a:t>Our Theme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25582CE-7695-3132-6222-7944CC6A3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987" y="4038601"/>
            <a:ext cx="11197713" cy="2209799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28600" algn="l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2400"/>
              <a:t>You must escape through the orchard,</a:t>
            </a:r>
            <a:endParaRPr lang="en-US"/>
          </a:p>
          <a:p>
            <a:pPr marL="228600" algn="l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2400"/>
              <a:t> solving various puzzles before the time runs out...</a:t>
            </a:r>
            <a:endParaRPr lang="en-US"/>
          </a:p>
          <a:p>
            <a:endParaRPr lang="en-US" sz="1500"/>
          </a:p>
          <a:p>
            <a:endParaRPr lang="en-US" sz="1500"/>
          </a:p>
          <a:p>
            <a:r>
              <a:rPr lang="en-US" sz="2400"/>
              <a:t> ...lest you be consumed by the forest.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37BA79-6953-8D92-1A11-8523503E74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428" r="-1" b="35561"/>
          <a:stretch>
            <a:fillRect/>
          </a:stretch>
        </p:blipFill>
        <p:spPr>
          <a:xfrm>
            <a:off x="2267" y="1292770"/>
            <a:ext cx="12180536" cy="28194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7F5BE04-AFCB-3F48-B6A2-0C99B3ED5C20}"/>
              </a:ext>
            </a:extLst>
          </p:cNvPr>
          <p:cNvSpPr/>
          <p:nvPr/>
        </p:nvSpPr>
        <p:spPr>
          <a:xfrm>
            <a:off x="6481137" y="3179953"/>
            <a:ext cx="251785" cy="25178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375A6-8426-4B9F-AAD7-57FF90656AF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6570100" y="3211079"/>
            <a:ext cx="78214" cy="19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486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5ACE6-58F3-837E-AB43-0A9AD7118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1514" y="2476500"/>
            <a:ext cx="7868972" cy="1905000"/>
          </a:xfrm>
        </p:spPr>
        <p:txBody>
          <a:bodyPr anchor="ctr">
            <a:normAutofit/>
          </a:bodyPr>
          <a:lstStyle/>
          <a:p>
            <a:r>
              <a:rPr lang="en-US"/>
              <a:t>How About a demonstration?</a:t>
            </a:r>
          </a:p>
        </p:txBody>
      </p:sp>
    </p:spTree>
    <p:extLst>
      <p:ext uri="{BB962C8B-B14F-4D97-AF65-F5344CB8AC3E}">
        <p14:creationId xmlns:p14="http://schemas.microsoft.com/office/powerpoint/2010/main" val="26350125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.oculus.vrshell-20260301-110213-0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A4B47BBD-863A-402E-EF71-EEFD763D6A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86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m.oculus.vrshell-20260301-110213-0 (online-video-cutter.com) (2)">
            <a:hlinkClick r:id="" action="ppaction://media"/>
            <a:extLst>
              <a:ext uri="{FF2B5EF4-FFF2-40B4-BE49-F238E27FC236}">
                <a16:creationId xmlns:a16="http://schemas.microsoft.com/office/drawing/2014/main" id="{44527A9E-B52E-BCDA-CF1D-50191752F3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6CE357-81DC-92FB-3C9A-99429221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Conclusion...</a:t>
            </a:r>
          </a:p>
        </p:txBody>
      </p:sp>
      <p:pic>
        <p:nvPicPr>
          <p:cNvPr id="7" name="Content Placeholder 6" descr="Homeless Emoji 2">
            <a:extLst>
              <a:ext uri="{FF2B5EF4-FFF2-40B4-BE49-F238E27FC236}">
                <a16:creationId xmlns:a16="http://schemas.microsoft.com/office/drawing/2014/main" id="{D48525E5-45A2-6BA4-B7FA-9ECDEE83F3C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13671" b="14430"/>
          <a:stretch>
            <a:fillRect/>
          </a:stretch>
        </p:blipFill>
        <p:spPr>
          <a:xfrm>
            <a:off x="254847" y="4019973"/>
            <a:ext cx="2790496" cy="2677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F19781-53A4-F203-774A-019539CE7036}"/>
              </a:ext>
            </a:extLst>
          </p:cNvPr>
          <p:cNvSpPr txBox="1"/>
          <p:nvPr/>
        </p:nvSpPr>
        <p:spPr>
          <a:xfrm>
            <a:off x="870906" y="1638133"/>
            <a:ext cx="487292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Please vote for us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800"/>
          </a:p>
        </p:txBody>
      </p:sp>
      <p:pic>
        <p:nvPicPr>
          <p:cNvPr id="9" name="Picture 8" descr="Begging Images">
            <a:extLst>
              <a:ext uri="{FF2B5EF4-FFF2-40B4-BE49-F238E27FC236}">
                <a16:creationId xmlns:a16="http://schemas.microsoft.com/office/drawing/2014/main" id="{38E3BEAE-87A6-9989-4A3D-5F502E720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9205" y="2298108"/>
            <a:ext cx="1710661" cy="25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88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orthern lights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13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thern Lights_win32_LW_v8" id="{3A4E34A6-668B-44CB-918B-D16B4D66424F}" vid="{9B1B68C5-1665-4FCB-8595-B203B3662C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E339AF-67FC-4BA3-8B2E-038B3ED310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99ED26-B189-4BA1-99D0-1112D8C2F106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66CE19-BB35-48A2-AFDA-766E83330032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Northern lights</vt:lpstr>
      <vt:lpstr>Lockup - Sword Hackathon Challenge</vt:lpstr>
      <vt:lpstr>What does this genre suffer from?</vt:lpstr>
      <vt:lpstr>What is Lockup?</vt:lpstr>
      <vt:lpstr>Why VR?</vt:lpstr>
      <vt:lpstr>Our Theme</vt:lpstr>
      <vt:lpstr>How About a demonstration?</vt:lpstr>
      <vt:lpstr>PowerPoint Presentation</vt:lpstr>
      <vt:lpstr>PowerPoint Presentation</vt:lpstr>
      <vt:lpstr>In Conclusion...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92</cp:revision>
  <dcterms:created xsi:type="dcterms:W3CDTF">2026-03-01T10:17:20Z</dcterms:created>
  <dcterms:modified xsi:type="dcterms:W3CDTF">2026-03-01T12:06:02Z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